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280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7DCDEE-020D-4FFA-9794-85E84CA510A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41C691-BF2E-4F2F-BBB7-518009E8F873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47904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41C691-BF2E-4F2F-BBB7-518009E8F873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09157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B705A-7C37-CE3D-FDE8-94482D4DD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AFD4E2-E48C-8E0C-43E4-6C300F9495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44CBD-C05B-CDB3-8B42-4435AB585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6CA62-D3CD-4B6A-BD16-B0E3777CF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3B96DA-24E6-C2DE-0B7A-8E51DCBF1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77386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5F2CB-6513-0EF3-BA6A-09A7D42C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ED6A3D-E198-E8D8-9D30-A2786C055C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62D4F-EFF0-436F-7BD8-6FC3B4376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B8262-05FE-6B95-8EB1-9C8041384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1B1ACD-C11E-6BDD-BCCC-DDD9C10C4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8743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F64F04-1B16-C3E2-76B7-B101401C3D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DD36E9-82A2-5AB3-1F77-E115D5C19B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77A1A-E4D1-738B-12A8-35DC9B37C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B73F2-64DB-6299-2D01-F15F97041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695B0-4C1D-F7B1-4ECF-755CF1CD7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21236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3E4AA-CDFF-7A8C-75B3-FA782CD1D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7DA38-09B6-A2FC-C673-B56CCE4F46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AE713-1AA3-684D-3FF1-3B553F549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C41BD4-FBA2-760C-7AE9-DC0CE51FB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3C433-BB66-64C1-C6B0-8614EA151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72613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E3433-F6CA-F3FF-BBD9-5D3D6C15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D85E5-95A2-0EC7-58DD-746C23623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32089-1E00-0FB1-F059-59BA3738B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24EDC-D28B-63D0-2E16-5F43FA4CB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48080-74FE-7554-0D86-F6E846BA9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34954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3138A-F9B5-3FFC-6BC4-770CD98A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47757-54F6-7034-20A6-0054592542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6B9C6E-FF03-A12F-899F-47ADAF472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BB80F6-C28B-DB67-F493-B5770C9EF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D5C82D-CCE9-CBEC-AF89-8D1E09262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EDAAE-C61F-E2D8-588C-076F22759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56718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78A6E-AB11-912A-8F56-2F539D439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0DFBD7-4EA6-8319-EFE7-D182364B6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8A54C8-98BE-CB0F-643B-1AEEA6AC1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7BC236-D867-8C7D-91CE-F3C4C8FD79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E698B2-6ACE-8F4B-7871-90AE174E28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5430A2-4601-C074-1BF0-2EA5ECBD3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88CA77-E742-023E-55BF-0C1075DD6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0BB9B6-896A-3779-7FE2-F35117075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21027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6F0CE-2A24-1EC8-C52C-D03BE3F15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FF9C8E-521B-EC2C-B6FC-B5E7D13BC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DDA54A-FBC4-8707-0D60-4A63615E7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6E25A8-4AC4-2811-AA66-18C3EB09B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76689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C76A29-3CCF-9CC0-5CB1-2B0EDA89F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B0D27D-0DF9-8DE2-713E-5EC763139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4DD5B6-0ADB-FB76-CEBA-C5678D592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37990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5FAF7-1ABC-EA21-0591-A00259752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A76E1-5697-31BA-81A9-57FC0058C0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17CCB8-1B60-C673-0D38-EA55B7AACF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3BA765-5BF5-6321-AD9E-29FB43799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463CA3-142F-A4EF-AD1A-1EB0120C8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D588E-525F-61EC-3D54-6159CC233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42695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577C8-2CBE-EF8D-E710-26923AB5D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4EEF2D-F64F-1C7A-F245-939FDB531C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593918-CE2A-8B2E-3CD3-F535BD5CDC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DC7EA-F383-C216-91B9-79CA99666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F43367-C126-43EA-6439-E398F4677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DA3941-9F0F-C7B4-0B6A-3AE456999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0415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2B7017-32E3-5AF5-F8EA-7AE3BB673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5523A-5BB0-F823-9E10-FBB828322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A658C-6CA2-66E6-DFC1-DB344A62C7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AB794-B8A8-422A-BF61-9C9E8076DDBE}" type="datetimeFigureOut">
              <a:rPr lang="en-ID" smtClean="0"/>
              <a:t>05/12/2022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9B70C6-B775-6F5B-D910-34B38322BC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32DEA-8A7C-4470-A4B2-AE192DBD0D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4EE8DF-2979-4C13-854A-B3150B775A5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93782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CF04-BFAE-2920-60D3-CDE294C1AE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1E0C7-1ED7-9E17-80B0-27B4A5F37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9B68E-3C37-8FA5-99BF-96857D1C5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B69C83-F084-C93A-CA91-09492435E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031" y="4804887"/>
            <a:ext cx="3580840" cy="452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982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CF04-BFAE-2920-60D3-CDE294C1AE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1E0C7-1ED7-9E17-80B0-27B4A5F37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D0D556-787E-2385-C8E6-94D83C46F3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713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CF04-BFAE-2920-60D3-CDE294C1AE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1E0C7-1ED7-9E17-80B0-27B4A5F37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CFEFB5-4521-BB9D-6486-F24C7D2C3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97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CF04-BFAE-2920-60D3-CDE294C1AE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1E0C7-1ED7-9E17-80B0-27B4A5F37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69B68E-3C37-8FA5-99BF-96857D1C5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370DE6-1A2A-A532-E680-8C8061884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06806F-3BA0-8B9F-FA61-1FE0694EBF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16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CF04-BFAE-2920-60D3-CDE294C1AE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1E0C7-1ED7-9E17-80B0-27B4A5F37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E16430-0825-A9A4-3084-0FD6B0805C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484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CF04-BFAE-2920-60D3-CDE294C1AE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1E0C7-1ED7-9E17-80B0-27B4A5F37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238AEA-DF1A-B4F2-2A29-ACA491569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865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CF04-BFAE-2920-60D3-CDE294C1AE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1E0C7-1ED7-9E17-80B0-27B4A5F37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85FF7A-C496-6E6D-1492-AFF390EFE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156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CF04-BFAE-2920-60D3-CDE294C1AE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1E0C7-1ED7-9E17-80B0-27B4A5F37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1B7D3C-FDFB-54D5-44EC-47F635107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559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CF04-BFAE-2920-60D3-CDE294C1AE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1E0C7-1ED7-9E17-80B0-27B4A5F37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D7D358-B473-756C-2E51-CF09BE5C2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89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0CF04-BFAE-2920-60D3-CDE294C1AE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61E0C7-1ED7-9E17-80B0-27B4A5F37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A656C6-EC27-49A5-8D4F-5B8B6872CB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96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</TotalTime>
  <Words>1</Words>
  <Application>Microsoft Office PowerPoint</Application>
  <PresentationFormat>Widescreen</PresentationFormat>
  <Paragraphs>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Bernaldo Napitupulu</dc:creator>
  <cp:lastModifiedBy>Bernaldo Napitupulu</cp:lastModifiedBy>
  <cp:revision>1</cp:revision>
  <dcterms:created xsi:type="dcterms:W3CDTF">2022-12-05T02:22:16Z</dcterms:created>
  <dcterms:modified xsi:type="dcterms:W3CDTF">2022-12-05T14:46:39Z</dcterms:modified>
</cp:coreProperties>
</file>

<file path=docProps/thumbnail.jpeg>
</file>